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9"/>
  </p:notesMasterIdLst>
  <p:handoutMasterIdLst>
    <p:handoutMasterId r:id="rId20"/>
  </p:handoutMasterIdLst>
  <p:sldIdLst>
    <p:sldId id="294" r:id="rId3"/>
    <p:sldId id="1328" r:id="rId4"/>
    <p:sldId id="1327" r:id="rId5"/>
    <p:sldId id="1340" r:id="rId6"/>
    <p:sldId id="1341" r:id="rId7"/>
    <p:sldId id="1339" r:id="rId8"/>
    <p:sldId id="1338" r:id="rId9"/>
    <p:sldId id="1329" r:id="rId10"/>
    <p:sldId id="1330" r:id="rId11"/>
    <p:sldId id="1331" r:id="rId12"/>
    <p:sldId id="1332" r:id="rId13"/>
    <p:sldId id="1333" r:id="rId14"/>
    <p:sldId id="1334" r:id="rId15"/>
    <p:sldId id="1335" r:id="rId16"/>
    <p:sldId id="1336" r:id="rId17"/>
    <p:sldId id="1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21" d="100"/>
          <a:sy n="12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2.emf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emf"/><Relationship Id="rId3" Type="http://schemas.openxmlformats.org/officeDocument/2006/relationships/image" Target="../media/image3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emf"/><Relationship Id="rId33" Type="http://schemas.openxmlformats.org/officeDocument/2006/relationships/image" Target="../media/image34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emf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emf"/><Relationship Id="rId28" Type="http://schemas.openxmlformats.org/officeDocument/2006/relationships/image" Target="../media/image29.emf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Relationship Id="rId35" Type="http://schemas.openxmlformats.org/officeDocument/2006/relationships/image" Target="../media/image36.jpeg"/><Relationship Id="rId8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454869" y="3183404"/>
            <a:ext cx="631408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International Food Policy Research Institute 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virtual seminar 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March 19, 2021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D16234-64DB-4B8C-B9B9-E57AB6AC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30" y="1447800"/>
            <a:ext cx="4170252" cy="5410200"/>
          </a:xfrm>
          <a:prstGeom prst="rect">
            <a:avLst/>
          </a:prstGeom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Reduce the land and water footprint of food.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increasingly culturally, economically, technologically feasible. Manage de-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creative destruction.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1" y="2818119"/>
            <a:ext cx="4240924" cy="3086100"/>
            <a:chOff x="0" y="2679620"/>
            <a:chExt cx="4323885" cy="3224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0" y="5627220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0" y="2679620"/>
              <a:ext cx="4239445" cy="28299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240925" y="4352450"/>
            <a:ext cx="3879041" cy="2462068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7837529" y="2818119"/>
            <a:ext cx="3513643" cy="2846002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6586" y="1885950"/>
            <a:ext cx="10858828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Commit to co-creation with shared and verifiable responsibility.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Agreed KPMs, safety nets, penalties can accelerate beneficial innovation and minimize adverse unintended consequences.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4694001" y="3165864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02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6744" y="2372973"/>
            <a:ext cx="9173231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4. Deconcentrate power.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Reducing market and political power imbalances and broadening participation in innovation dialogues can accelerate innovation. 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0209F88-E0CD-46F7-BFD7-B2C9DC83085B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0819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1885950"/>
            <a:ext cx="10929445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5. Mainstream systemic risk management.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COVID-19 underscores the rising importance of effective systemic risk management.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Need innovative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risk reduction and risk transfer mechanisms.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8E68D61-8190-48D6-BE43-5D91CF009C5F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243663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2089193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6. Develop novel financing mechanisms.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innovations require $$$ (hundreds of billions annually).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 to mobilize private resources beyond public spending/philanthropy?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ED20BE9-47F5-47FE-9B24-3B680E28AF56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322609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7. Reconfigure public support for AFSs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Two key roles for gov’ts: 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invest in essential public goods and services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facilitate dialogue to find cooperative solutions.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Much c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urrent government AFS spending is wasteful ($2bn/day!)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Redirect towards social protection programs, agri-food research, and physical and institutional infrastructure.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Foster civil society dialogues to identify and support contextually appropriate socio-technical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1177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Report and associated journal articles, videos, etc. available at 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https://blogs.cornell.edu/nature-sustainability/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90B-D214-4B3D-99F2-E755520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45" y="5467548"/>
            <a:ext cx="5250677" cy="88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4DD5D-E708-4CB8-AE5A-C2DA0A34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279" y="4287085"/>
            <a:ext cx="5610790" cy="150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80DC1-1D8E-4934-9274-F34AB42ACBE7}"/>
              </a:ext>
            </a:extLst>
          </p:cNvPr>
          <p:cNvGrpSpPr/>
          <p:nvPr/>
        </p:nvGrpSpPr>
        <p:grpSpPr>
          <a:xfrm>
            <a:off x="332864" y="4153682"/>
            <a:ext cx="4499267" cy="865762"/>
            <a:chOff x="2808051" y="2728608"/>
            <a:chExt cx="6707388" cy="1400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18EE55-0C51-4DD0-A508-9F4B4CD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51" y="2728608"/>
              <a:ext cx="6575898" cy="14007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887EE-6123-49D1-9C97-272F1614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8035" y="3263629"/>
              <a:ext cx="3307404" cy="165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14875" y="2912771"/>
            <a:ext cx="7494766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” comprised a diverse group of 23 experts from across disciplines, regions,  organizations, etc. Met Dec 2019-Nov 2020. Added 10 additional co-authors, report issued Dec. 2020.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4218" y="44813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Expert panel</a:t>
            </a:r>
          </a:p>
        </p:txBody>
      </p:sp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4" y="1470714"/>
            <a:ext cx="109294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AFS innovations have enabled huge advances in human well-being.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image33.png">
            <a:extLst>
              <a:ext uri="{FF2B5EF4-FFF2-40B4-BE49-F238E27FC236}">
                <a16:creationId xmlns:a16="http://schemas.microsoft.com/office/drawing/2014/main" id="{C41C9F17-8DB9-414B-9667-820376211F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76461" y="2028067"/>
            <a:ext cx="5839078" cy="3001134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1702217" y="5130351"/>
            <a:ext cx="8578468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But also adverse, unsustainable spillover effects on climate, natural environment, public health/nutrition, social justice.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Must update objectives, accelerate and reorient innovations.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4" y="1470714"/>
            <a:ext cx="865592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The expert panel reached several key conclusions: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1.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B/c AFS consist of complex webs of actors and processes, must keep four key features firmly in mind: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H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uman agency by billions actors is key .. mechanism design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H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eterogeneity precludes one-size-fits-all solutions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pillover effects pervasive and demand portfolio approaches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cience-based innovation needed in evolutionary systems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75E77BC2-341A-45B3-A3FC-EF3EFD8F8B26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20986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857846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A shared vision of HERS agri-food systems.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embrace multiple objectives simultaneously: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3064966" y="2857500"/>
            <a:ext cx="3925952" cy="26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8655926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3.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Must design for future states, not today’s. Looking 25-50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yrs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ahead (past 2030 SDGs, to scaled impact of emergent and ideated innovations), 3 major changes loom: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Climate change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Population shifts – urbanization, aging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Income growth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One key implication: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Pay FAR more attention to Africa … will account for &gt;50% of global food demand growth to 2100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155EF3-4896-4D5F-8FF5-1DB419A58D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487" r="78365" b="84447"/>
          <a:stretch/>
        </p:blipFill>
        <p:spPr bwMode="auto">
          <a:xfrm>
            <a:off x="8092395" y="2748040"/>
            <a:ext cx="3243694" cy="1918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246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Report highlights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2" y="3481782"/>
            <a:ext cx="6591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14" y="2272146"/>
            <a:ext cx="3062587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135775" y="1470714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4.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A profuse pipeline exists of promising (natural and social) science advances at various stages of deployment readiness.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Report highlights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79D6BE-35FA-470C-94EB-8CECA021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10486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2" descr="Diagram&#10;&#10;Description automatically generated">
            <a:extLst>
              <a:ext uri="{FF2B5EF4-FFF2-40B4-BE49-F238E27FC236}">
                <a16:creationId xmlns:a16="http://schemas.microsoft.com/office/drawing/2014/main" id="{20081232-47E2-410B-83CF-314502CE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47" y="1566854"/>
            <a:ext cx="59436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66148A-39EE-403C-904A-EEFDC50C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60969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The agri-food systems innovation cycle.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EA78C-FE4D-4566-B9D9-FDF75D5FF1ED}"/>
              </a:ext>
            </a:extLst>
          </p:cNvPr>
          <p:cNvSpPr txBox="1"/>
          <p:nvPr/>
        </p:nvSpPr>
        <p:spPr>
          <a:xfrm>
            <a:off x="3848100" y="6218889"/>
            <a:ext cx="4066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agri-food systems innovation cycle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3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69" y="1505869"/>
            <a:ext cx="109294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Develop socio-technical innovation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     No magic bullets exist. Need to bundle in order to: 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realize synergies needed to adapt/scale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address political economy arising from spillovers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meet heterogeneous needs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5257800" y="3988676"/>
            <a:ext cx="4035323" cy="225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"/>
    </mc:Choice>
    <mc:Fallback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595</TotalTime>
  <Words>627</Words>
  <Application>Microsoft Office PowerPoint</Application>
  <PresentationFormat>Widescreen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22</cp:revision>
  <dcterms:created xsi:type="dcterms:W3CDTF">2021-03-10T01:54:34Z</dcterms:created>
  <dcterms:modified xsi:type="dcterms:W3CDTF">2021-03-14T20:06:35Z</dcterms:modified>
</cp:coreProperties>
</file>